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381" y="58"/>
      </p:cViewPr>
      <p:guideLst/>
    </p:cSldViewPr>
  </p:slideViewPr>
  <p:notesTextViewPr>
    <p:cViewPr>
      <p:scale>
        <a:sx n="1" d="1"/>
        <a:sy n="1" d="1"/>
      </p:scale>
      <p:origin x="0" y="-27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B988AB-7192-46FA-A3C9-83BAE8342220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64A56B-9A3F-404E-B784-7FB5E009AAE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6585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Mass of glass: </a:t>
            </a:r>
          </a:p>
          <a:p>
            <a:r>
              <a:rPr lang="en-SG"/>
              <a:t>2.25 * 20 * 0.5 *  1e-9 </a:t>
            </a:r>
            <a:r>
              <a:rPr lang="en-SG" dirty="0"/>
              <a:t>*  2.23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4A56B-9A3F-404E-B784-7FB5E009AAE3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03380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3EA2F-6F91-9F70-B6C3-35BF3370DE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77DD80-5126-EC6C-1057-E51015D050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DF298-3E12-5B60-1BEF-5EDBD7ECD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4DA5E-32F6-7B7D-6E9D-E0834A8F6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E6D92-DBD5-6E17-C894-7B5FA1F97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02342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C15BF-D8BB-742C-BC58-02A2F748B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2B25C6-E091-18D4-43BB-D55FF97AA0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E0E6B-5052-DF41-C71C-22376B341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B320D-D561-F75C-FFAD-97DE4AA3B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AEF5F-3343-12B9-2982-DD529B25C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0100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166AA8-D31E-7774-5379-896BAC2476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D63D90-F789-B931-0486-F088E662B0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4B34D-79DA-25DB-E846-996AE7D06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E8131-59EC-7AE9-9FDA-E31D4B4DD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D1D2E-05B6-5D10-D61F-13A841E17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93802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5252-28EA-34D3-471E-C5D630912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21D5E-FDC2-4F9D-53E5-A9CA9E23D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E74DB-282E-38A1-F7A6-15CE63B61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55FA1-CDC1-A82F-1B50-7982FCA9C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E7048-231F-6C61-4129-E30DC115B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65388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0B07-DC39-B330-8F2B-982F492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5ED4D-ABC1-470D-E597-F88EFBEEC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37E43-8D61-1907-50C8-20B3F4284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32618-59FB-17F7-5E5D-6636E7BAA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1F531-70DB-91C8-DADC-BD78CA4AC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59197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4484-34CA-2AED-2057-7F3EB3520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CC4AD-2293-6D5B-6866-D4A9244E2E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39AE75-542E-6215-E950-5932D4A9C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F2526-4EC9-2B6F-4D8E-B8E95DE4A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851DDA-33CD-A0A9-2569-F174975DE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91C13-31A2-32E0-4D4A-1F6C34425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54783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48634-F251-2CDC-19FD-2B28B5ADF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66E12B-874A-7571-E469-EEFE2FE70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AFCF0F-51D7-809A-B049-DAEF9CD380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2EA330-56E0-05D7-66B8-2BDD24EF14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82CB58-48E6-C88F-B28D-F8930BA97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7D7C3E-D768-2B1C-B490-8C71DA82C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B944A9-DE32-8A86-D2A2-6505E8FA0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797864-8005-36DF-55E6-5EE37845C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500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CDAB-DFC2-C444-3827-B14BF7308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E5AF73-1FFC-67D2-7C76-F4EAC1793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ED82E7-102E-6027-F00A-8B3B64291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1F170-A4C3-E26E-1609-2ECA9F8FA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37894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AF9025-2B49-2CE2-8EB1-62D4879E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3DE5BF-59E0-6416-AD74-2194849A3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05E380-DD97-2E24-A362-75FC06FDE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88252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2F2E1-0B7C-9606-1F0E-0880EEF9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E5B26-FD34-01C8-9927-8C18F6F3B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2A7C73-8469-3532-05D3-AB03BC1BE6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9CF0A3-C0F8-9149-85CA-92E753539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C9FF0D-B220-D3F2-6D53-E80F299B3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832146-3795-2169-5750-BE7D023CD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81409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D0B1-1FF2-7334-BBD6-173674214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240714-9CA4-1C0F-67B6-4762154EC6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3590C5-F036-9DA5-00F7-4EE33EC844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3D139-DAFF-6712-4C82-7150D2D40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DA645-73A0-7A4C-D87C-14FB3AC06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9B464-76B6-92B2-0EC0-DFD8264E6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69631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47048F-6B96-A5BE-FE76-96AD84C1C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386CEA-B27F-291E-3FD7-73030B866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90E55-D0D3-894C-C780-FAB750D05F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31257F-76B3-4D26-BA3F-4BBFC2895C79}" type="datetimeFigureOut">
              <a:rPr lang="en-SG" smtClean="0"/>
              <a:t>22/5/2025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606E2-96F8-7FA0-ED1B-601319D14D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3D2EC-7F53-310C-A681-983D6CF0D4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7B8FFD-0D32-48BE-986C-16EE6A4B43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05560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F404-5CE5-7B9E-473B-F08BBD508F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25-52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8C4D8D-50DF-58E7-6081-7C7C123D71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G" dirty="0"/>
              <a:t>320C 15min 40N</a:t>
            </a:r>
          </a:p>
          <a:p>
            <a:r>
              <a:rPr lang="en-SG" dirty="0" err="1"/>
              <a:t>Largepads</a:t>
            </a:r>
            <a:r>
              <a:rPr lang="en-SG" dirty="0"/>
              <a:t>, No cleaning</a:t>
            </a:r>
          </a:p>
        </p:txBody>
      </p:sp>
    </p:spTree>
    <p:extLst>
      <p:ext uri="{BB962C8B-B14F-4D97-AF65-F5344CB8AC3E}">
        <p14:creationId xmlns:p14="http://schemas.microsoft.com/office/powerpoint/2010/main" val="239287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8182CDC7-308D-FEC3-6E14-C8499BECE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355" y="-1603635"/>
            <a:ext cx="6093585" cy="4874868"/>
          </a:xfrm>
          <a:prstGeom prst="rect">
            <a:avLst/>
          </a:prstGeom>
        </p:spPr>
      </p:pic>
      <p:pic>
        <p:nvPicPr>
          <p:cNvPr id="5" name="Picture 4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87499F41-B64A-8B85-3C03-9831BF7592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021" y="3271233"/>
            <a:ext cx="6045958" cy="48367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D4F4CE-1E5E-F48A-36D0-F6AD7A4456F4}"/>
              </a:ext>
            </a:extLst>
          </p:cNvPr>
          <p:cNvSpPr txBox="1"/>
          <p:nvPr/>
        </p:nvSpPr>
        <p:spPr>
          <a:xfrm>
            <a:off x="553792" y="321972"/>
            <a:ext cx="20992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/>
              <a:t>52 Backside</a:t>
            </a:r>
          </a:p>
          <a:p>
            <a:r>
              <a:rPr lang="en-SG" dirty="0"/>
              <a:t>Post Bonding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F0EA9E4-49BD-F7F4-8506-7535A27CA3AB}"/>
              </a:ext>
            </a:extLst>
          </p:cNvPr>
          <p:cNvSpPr/>
          <p:nvPr/>
        </p:nvSpPr>
        <p:spPr>
          <a:xfrm>
            <a:off x="7714211" y="3690851"/>
            <a:ext cx="714894" cy="9393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F04F882-8135-43AC-B7C9-9846275771E7}"/>
              </a:ext>
            </a:extLst>
          </p:cNvPr>
          <p:cNvSpPr/>
          <p:nvPr/>
        </p:nvSpPr>
        <p:spPr>
          <a:xfrm>
            <a:off x="7633650" y="4732537"/>
            <a:ext cx="714894" cy="11362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45478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F933C-4E8A-0610-51F2-FD6AAD3E7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AF0AD69-83A7-23A8-B539-DA933D42D00D}"/>
              </a:ext>
            </a:extLst>
          </p:cNvPr>
          <p:cNvSpPr txBox="1"/>
          <p:nvPr/>
        </p:nvSpPr>
        <p:spPr>
          <a:xfrm>
            <a:off x="553792" y="321972"/>
            <a:ext cx="20992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/>
              <a:t>25 Backside</a:t>
            </a:r>
          </a:p>
          <a:p>
            <a:r>
              <a:rPr lang="en-SG" dirty="0"/>
              <a:t>Post Bonding</a:t>
            </a:r>
          </a:p>
        </p:txBody>
      </p:sp>
      <p:pic>
        <p:nvPicPr>
          <p:cNvPr id="4" name="Picture 3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BE7FA76D-871A-1EFD-5FCD-0CD7D1AE1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964020" y="-2077654"/>
            <a:ext cx="6922394" cy="5537915"/>
          </a:xfrm>
          <a:prstGeom prst="rect">
            <a:avLst/>
          </a:prstGeom>
        </p:spPr>
      </p:pic>
      <p:pic>
        <p:nvPicPr>
          <p:cNvPr id="8" name="Picture 7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AD19937A-118D-ACD4-DFCA-BC6BF49BB2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964020" y="3460261"/>
            <a:ext cx="6922395" cy="5537916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022247A-7D46-51E3-E6D5-7ADB7D868399}"/>
              </a:ext>
            </a:extLst>
          </p:cNvPr>
          <p:cNvSpPr/>
          <p:nvPr/>
        </p:nvSpPr>
        <p:spPr>
          <a:xfrm rot="5687261">
            <a:off x="8055032" y="2595191"/>
            <a:ext cx="714894" cy="9393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80226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apture.0000">
            <a:hlinkClick r:id="" action="ppaction://media"/>
            <a:extLst>
              <a:ext uri="{FF2B5EF4-FFF2-40B4-BE49-F238E27FC236}">
                <a16:creationId xmlns:a16="http://schemas.microsoft.com/office/drawing/2014/main" id="{F8F9574E-D12F-A2AF-F3A3-E259E1AC31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8694" y="208200"/>
            <a:ext cx="7749001" cy="61988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3B2DD4-B723-7447-50BC-8BC1E4880032}"/>
              </a:ext>
            </a:extLst>
          </p:cNvPr>
          <p:cNvSpPr txBox="1"/>
          <p:nvPr/>
        </p:nvSpPr>
        <p:spPr>
          <a:xfrm>
            <a:off x="141316" y="316264"/>
            <a:ext cx="35729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/>
              <a:t>Delamination between titanium back and glass strip </a:t>
            </a:r>
          </a:p>
        </p:txBody>
      </p:sp>
    </p:spTree>
    <p:extLst>
      <p:ext uri="{BB962C8B-B14F-4D97-AF65-F5344CB8AC3E}">
        <p14:creationId xmlns:p14="http://schemas.microsoft.com/office/powerpoint/2010/main" val="1109706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37</Words>
  <Application>Microsoft Office PowerPoint</Application>
  <PresentationFormat>Widescreen</PresentationFormat>
  <Paragraphs>11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25-52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Ang, Ariel E R</dc:creator>
  <cp:lastModifiedBy>Ang, Ariel E R</cp:lastModifiedBy>
  <cp:revision>9</cp:revision>
  <dcterms:created xsi:type="dcterms:W3CDTF">2025-05-22T10:11:01Z</dcterms:created>
  <dcterms:modified xsi:type="dcterms:W3CDTF">2025-05-22T11:23:32Z</dcterms:modified>
</cp:coreProperties>
</file>

<file path=docProps/thumbnail.jpeg>
</file>